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Amatic SC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AmaticSC-bold.fntdata"/><Relationship Id="rId14" Type="http://schemas.openxmlformats.org/officeDocument/2006/relationships/font" Target="fonts/AmaticSC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0d34d0d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0d34d0d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23ffa5cfa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23ffa5cfa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23ffa5cfa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b23ffa5cfa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b23ffa5cfa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b23ffa5cfa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23ffa5cfa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23ffa5cfa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b23ffa5cfa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b23ffa5cfa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6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hyperlink" Target="https://rubenglezortiz.github.io/PVLI-2020-21-CUCU-PROLOGUE/" TargetMode="External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3115050" y="1979475"/>
            <a:ext cx="2913900" cy="85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2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2CC"/>
                </a:solidFill>
              </a:rPr>
              <a:t> CUCU’s</a:t>
            </a:r>
            <a:endParaRPr b="1">
              <a:solidFill>
                <a:srgbClr val="FFF2CC"/>
              </a:solidFill>
            </a:endParaRPr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311700" y="2970300"/>
            <a:ext cx="8520600" cy="14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rPr>
              <a:t>Grupo 11: Los Moñecos</a:t>
            </a:r>
            <a:endParaRPr sz="2300">
              <a:solidFill>
                <a:srgbClr val="CCCCCC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rPr>
              <a:t>Manuel Adeliño, Jonathan Andrade,</a:t>
            </a:r>
            <a:endParaRPr sz="2300">
              <a:solidFill>
                <a:srgbClr val="CCCCCC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solidFill>
                  <a:srgbClr val="CCCCCC"/>
                </a:solidFill>
                <a:latin typeface="Amatic SC"/>
                <a:ea typeface="Amatic SC"/>
                <a:cs typeface="Amatic SC"/>
                <a:sym typeface="Amatic SC"/>
              </a:rPr>
              <a:t> Rubén González y Rodrigo Tobar</a:t>
            </a:r>
            <a:endParaRPr sz="2300" u="sng">
              <a:solidFill>
                <a:srgbClr val="CCCCCC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/>
        </p:nvSpPr>
        <p:spPr>
          <a:xfrm>
            <a:off x="467025" y="1274150"/>
            <a:ext cx="7992000" cy="3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Cucu’s es un RPG basado en la obra </a:t>
            </a:r>
            <a:r>
              <a:rPr lang="es">
                <a:solidFill>
                  <a:schemeClr val="dk1"/>
                </a:solidFill>
              </a:rPr>
              <a:t>teatral “El Señor De Pigmalión”, de Jacinto Grau.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En él encarnamos a Pigmalión, el cual debe ocuparse de sus muñecos vivientes los cuales se han escapado.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Mecánicas: Deberá avanzar por distintas “salas” en las que interactuará con el entorno para profundizar en la historia y obtener información y objetos. Cuando se encuentre con un muñeco, tendrá lugar un combate en el que tendrá que esquivar sus ataques y decidir si contraatacar o tratar de persuadirle de que vuelva con él.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6" name="Google Shape;106;p26"/>
          <p:cNvSpPr txBox="1"/>
          <p:nvPr/>
        </p:nvSpPr>
        <p:spPr>
          <a:xfrm>
            <a:off x="2567325" y="100375"/>
            <a:ext cx="32475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6"/>
          <p:cNvSpPr txBox="1"/>
          <p:nvPr>
            <p:ph type="ctrTitle"/>
          </p:nvPr>
        </p:nvSpPr>
        <p:spPr>
          <a:xfrm>
            <a:off x="311700" y="1267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2CC"/>
                </a:solidFill>
              </a:rPr>
              <a:t>Resumen</a:t>
            </a:r>
            <a:endParaRPr>
              <a:solidFill>
                <a:srgbClr val="FFF2CC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/>
        </p:nvSpPr>
        <p:spPr>
          <a:xfrm>
            <a:off x="1135200" y="1677375"/>
            <a:ext cx="3110400" cy="27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7"/>
          <p:cNvSpPr txBox="1"/>
          <p:nvPr/>
        </p:nvSpPr>
        <p:spPr>
          <a:xfrm>
            <a:off x="2567325" y="100375"/>
            <a:ext cx="32475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7"/>
          <p:cNvSpPr txBox="1"/>
          <p:nvPr>
            <p:ph type="ctrTitle"/>
          </p:nvPr>
        </p:nvSpPr>
        <p:spPr>
          <a:xfrm>
            <a:off x="311700" y="1267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2CC"/>
                </a:solidFill>
              </a:rPr>
              <a:t>Objetivos del hito</a:t>
            </a:r>
            <a:endParaRPr>
              <a:solidFill>
                <a:srgbClr val="FFF2CC"/>
              </a:solidFill>
            </a:endParaRPr>
          </a:p>
        </p:txBody>
      </p:sp>
      <p:pic>
        <p:nvPicPr>
          <p:cNvPr id="115" name="Google Shape;11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250" y="1416875"/>
            <a:ext cx="3708300" cy="266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7"/>
          <p:cNvSpPr txBox="1"/>
          <p:nvPr/>
        </p:nvSpPr>
        <p:spPr>
          <a:xfrm>
            <a:off x="5244350" y="1416875"/>
            <a:ext cx="3189600" cy="29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Zona Cucu: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Pelea con CUCU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Ataque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Hablar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Piedad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Sprites de su zona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Interacción con el entorno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/>
        </p:nvSpPr>
        <p:spPr>
          <a:xfrm>
            <a:off x="86475" y="969775"/>
            <a:ext cx="8467200" cy="27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Hemos cumplido con lo esperado, creando la primera zona del juego con sus respectivos sprites hechos a mano.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sistema de combate está terminado. Se puede elegir entre distintas opciones para hablar con el muñeco o hacer un minijuego para atacar a dicho muñeco inflingiéndole daño.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Hemos creado los ataques de otros muñecos para adelantar tiempo del siguiente hito</a:t>
            </a:r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2567325" y="100375"/>
            <a:ext cx="32475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8"/>
          <p:cNvSpPr txBox="1"/>
          <p:nvPr>
            <p:ph type="ctrTitle"/>
          </p:nvPr>
        </p:nvSpPr>
        <p:spPr>
          <a:xfrm>
            <a:off x="311700" y="1267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2CC"/>
                </a:solidFill>
              </a:rPr>
              <a:t>Qué hemos hecho</a:t>
            </a:r>
            <a:endParaRPr>
              <a:solidFill>
                <a:srgbClr val="FFF2CC"/>
              </a:solidFill>
            </a:endParaRPr>
          </a:p>
        </p:txBody>
      </p:sp>
      <p:pic>
        <p:nvPicPr>
          <p:cNvPr id="124" name="Google Shape;12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600" y="2683600"/>
            <a:ext cx="4216921" cy="235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4200" y="2683600"/>
            <a:ext cx="4243334" cy="2350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40600" y="2683600"/>
            <a:ext cx="4316924" cy="2350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40600" y="2651100"/>
            <a:ext cx="4316927" cy="241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/>
        </p:nvSpPr>
        <p:spPr>
          <a:xfrm>
            <a:off x="630925" y="1626950"/>
            <a:ext cx="3110400" cy="27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Terminar las dos zonas del mapa restantes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Meter puzzles, diálogos y objetos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Diseñar al jefe final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Añadir sonido</a:t>
            </a:r>
            <a:endParaRPr/>
          </a:p>
        </p:txBody>
      </p:sp>
      <p:sp>
        <p:nvSpPr>
          <p:cNvPr id="133" name="Google Shape;133;p29"/>
          <p:cNvSpPr txBox="1"/>
          <p:nvPr/>
        </p:nvSpPr>
        <p:spPr>
          <a:xfrm>
            <a:off x="2567325" y="100375"/>
            <a:ext cx="32475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9"/>
          <p:cNvSpPr txBox="1"/>
          <p:nvPr>
            <p:ph type="ctrTitle"/>
          </p:nvPr>
        </p:nvSpPr>
        <p:spPr>
          <a:xfrm>
            <a:off x="311700" y="1267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2CC"/>
                </a:solidFill>
              </a:rPr>
              <a:t>Próximo hito</a:t>
            </a:r>
            <a:endParaRPr>
              <a:solidFill>
                <a:srgbClr val="FFF2CC"/>
              </a:solidFill>
            </a:endParaRPr>
          </a:p>
        </p:txBody>
      </p:sp>
      <p:pic>
        <p:nvPicPr>
          <p:cNvPr id="135" name="Google Shape;13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2350" y="1224863"/>
            <a:ext cx="4593600" cy="3651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ctrTitle"/>
          </p:nvPr>
        </p:nvSpPr>
        <p:spPr>
          <a:xfrm>
            <a:off x="450700" y="0"/>
            <a:ext cx="8520600" cy="9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2CC"/>
                </a:solidFill>
              </a:rPr>
              <a:t>Cucu’s</a:t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141" name="Google Shape;141;p30"/>
          <p:cNvSpPr txBox="1"/>
          <p:nvPr/>
        </p:nvSpPr>
        <p:spPr>
          <a:xfrm>
            <a:off x="3848850" y="4553000"/>
            <a:ext cx="14463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Click para jugar</a:t>
            </a:r>
            <a:endParaRPr/>
          </a:p>
        </p:txBody>
      </p:sp>
      <p:pic>
        <p:nvPicPr>
          <p:cNvPr id="142" name="Google Shape;14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63300" y="1112700"/>
            <a:ext cx="6017406" cy="328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8881" y="1738750"/>
            <a:ext cx="2371000" cy="237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1"/>
          <p:cNvSpPr txBox="1"/>
          <p:nvPr>
            <p:ph type="ctrTitle"/>
          </p:nvPr>
        </p:nvSpPr>
        <p:spPr>
          <a:xfrm>
            <a:off x="450700" y="0"/>
            <a:ext cx="8520600" cy="9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2CC"/>
                </a:solidFill>
              </a:rPr>
              <a:t>Fin</a:t>
            </a:r>
            <a:endParaRPr>
              <a:solidFill>
                <a:srgbClr val="FFF2CC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36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360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